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5" r:id="rId6"/>
    <p:sldId id="264" r:id="rId7"/>
    <p:sldId id="259" r:id="rId8"/>
    <p:sldId id="266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8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55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23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37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23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16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03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64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44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6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9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D115C-7C7E-47A0-B651-5907128B843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61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Dream </a:t>
            </a:r>
            <a:r>
              <a:rPr lang="en-US" dirty="0" smtClean="0"/>
              <a:t>Team</a:t>
            </a:r>
            <a:br>
              <a:rPr lang="en-US" dirty="0" smtClean="0"/>
            </a:b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Jack Galuardi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55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Team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Jack Galuardi – APT Corp. </a:t>
            </a:r>
          </a:p>
          <a:p>
            <a:r>
              <a:rPr lang="en-US" dirty="0" smtClean="0"/>
              <a:t>Jeff Samples – BAE Systems</a:t>
            </a:r>
          </a:p>
          <a:p>
            <a:r>
              <a:rPr lang="en-US" dirty="0" smtClean="0"/>
              <a:t>Jeff Shubrooks – Raytheon</a:t>
            </a:r>
          </a:p>
          <a:p>
            <a:r>
              <a:rPr lang="en-US" dirty="0" smtClean="0"/>
              <a:t>Brian </a:t>
            </a:r>
            <a:r>
              <a:rPr lang="en-US" dirty="0" err="1" smtClean="0"/>
              <a:t>Lesko</a:t>
            </a:r>
            <a:r>
              <a:rPr lang="en-US" dirty="0" smtClean="0"/>
              <a:t> – ARDEC</a:t>
            </a:r>
          </a:p>
          <a:p>
            <a:r>
              <a:rPr lang="en-US" dirty="0" smtClean="0"/>
              <a:t>Larry Dalton – MSU</a:t>
            </a:r>
          </a:p>
          <a:p>
            <a:r>
              <a:rPr lang="en-US" dirty="0" smtClean="0"/>
              <a:t>W. Michael Ganowsky – Boeing </a:t>
            </a:r>
          </a:p>
          <a:p>
            <a:r>
              <a:rPr lang="en-US" dirty="0" smtClean="0"/>
              <a:t>Josh Rosen – Northrop</a:t>
            </a:r>
          </a:p>
          <a:p>
            <a:r>
              <a:rPr lang="en-US" dirty="0" smtClean="0"/>
              <a:t>Steve Gray – </a:t>
            </a:r>
            <a:r>
              <a:rPr lang="en-US" dirty="0" err="1" smtClean="0"/>
              <a:t>Engility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52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015" y="365126"/>
            <a:ext cx="8196349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Feedback on Proposed Matrix Change</a:t>
            </a:r>
            <a:br>
              <a:rPr lang="en-US" dirty="0" smtClean="0"/>
            </a:br>
            <a:r>
              <a:rPr lang="en-US" sz="3100" dirty="0"/>
              <a:t>MRL 1-3 Criteria additions/changes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509" y="1825625"/>
            <a:ext cx="8201841" cy="4351338"/>
          </a:xfrm>
        </p:spPr>
        <p:txBody>
          <a:bodyPr/>
          <a:lstStyle/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sz="2800" dirty="0" smtClean="0"/>
              <a:t>Team Assessment of proposed additional criteria</a:t>
            </a:r>
          </a:p>
          <a:p>
            <a:pPr lvl="2"/>
            <a:r>
              <a:rPr lang="en-US" sz="2600" dirty="0"/>
              <a:t>Is this change value added: </a:t>
            </a:r>
            <a:r>
              <a:rPr lang="en-US" sz="2600" dirty="0" smtClean="0"/>
              <a:t>No</a:t>
            </a:r>
          </a:p>
          <a:p>
            <a:pPr lvl="1"/>
            <a:r>
              <a:rPr lang="en-US" sz="3000" dirty="0" smtClean="0"/>
              <a:t>Recommended MRL WG Actions</a:t>
            </a:r>
          </a:p>
          <a:p>
            <a:pPr lvl="2"/>
            <a:r>
              <a:rPr lang="en-US" sz="2600" dirty="0"/>
              <a:t> </a:t>
            </a:r>
            <a:r>
              <a:rPr lang="en-US" sz="2600" dirty="0" smtClean="0"/>
              <a:t>Changes are too aggressive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6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015" y="365126"/>
            <a:ext cx="8196349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Feedback on Proposed Matrix Change</a:t>
            </a:r>
            <a:br>
              <a:rPr lang="en-US" dirty="0" smtClean="0"/>
            </a:br>
            <a:r>
              <a:rPr lang="en-US" dirty="0" smtClean="0"/>
              <a:t>MRL 4 Criteria changes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091" y="1825625"/>
            <a:ext cx="8577943" cy="4351338"/>
          </a:xfrm>
        </p:spPr>
        <p:txBody>
          <a:bodyPr/>
          <a:lstStyle/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sz="3200" dirty="0" smtClean="0"/>
              <a:t>Team Assessment of proposed additional criteria</a:t>
            </a:r>
          </a:p>
          <a:p>
            <a:pPr lvl="2"/>
            <a:r>
              <a:rPr lang="en-US" sz="2800" dirty="0" smtClean="0"/>
              <a:t>Is this change value added: Invalidated</a:t>
            </a:r>
            <a:endParaRPr lang="en-US" sz="26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0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015" y="365126"/>
            <a:ext cx="8196349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Feedback on Proposed AS6500/MRL Integration to MRL </a:t>
            </a:r>
            <a:r>
              <a:rPr lang="en-US" dirty="0" err="1" smtClean="0"/>
              <a:t>Deskbook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9" y="1825625"/>
            <a:ext cx="8384721" cy="4351338"/>
          </a:xfrm>
        </p:spPr>
        <p:txBody>
          <a:bodyPr/>
          <a:lstStyle/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sz="2800" dirty="0" smtClean="0"/>
              <a:t>Team Assessment of proposed </a:t>
            </a:r>
            <a:r>
              <a:rPr lang="en-US" sz="2800" dirty="0" err="1" smtClean="0"/>
              <a:t>Deskbook</a:t>
            </a:r>
            <a:r>
              <a:rPr lang="en-US" sz="2800" dirty="0" smtClean="0"/>
              <a:t> change</a:t>
            </a:r>
          </a:p>
          <a:p>
            <a:pPr lvl="2"/>
            <a:r>
              <a:rPr lang="en-US" sz="2800" dirty="0"/>
              <a:t>Is this change value added: </a:t>
            </a:r>
            <a:r>
              <a:rPr lang="en-US" sz="2800" dirty="0" smtClean="0"/>
              <a:t>Yes</a:t>
            </a:r>
            <a:endParaRPr lang="en-US" sz="2800" dirty="0"/>
          </a:p>
          <a:p>
            <a:pPr lvl="3"/>
            <a:r>
              <a:rPr lang="en-US" sz="2600" dirty="0" smtClean="0"/>
              <a:t>Need to add reference to MIL-HDBK-896</a:t>
            </a:r>
          </a:p>
          <a:p>
            <a:pPr lvl="3"/>
            <a:r>
              <a:rPr lang="en-US" sz="2600" dirty="0" smtClean="0"/>
              <a:t>The intent is not to mandate AS6500 compliance into MRL contractual requirements simply to inform the community of the relationship of AS6500 to MRL Assessments</a:t>
            </a:r>
          </a:p>
          <a:p>
            <a:pPr lvl="3"/>
            <a:r>
              <a:rPr lang="en-US" sz="2600" dirty="0" smtClean="0"/>
              <a:t>Language changes and suggestions are in the file</a:t>
            </a:r>
          </a:p>
          <a:p>
            <a:pPr lvl="3"/>
            <a:endParaRPr lang="en-US" sz="2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56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015" y="365126"/>
            <a:ext cx="8196349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Workshop Feedback</a:t>
            </a:r>
            <a:br>
              <a:rPr lang="en-US" dirty="0" smtClean="0"/>
            </a:br>
            <a:r>
              <a:rPr lang="en-US" sz="3100" dirty="0" smtClean="0"/>
              <a:t>Environmental, Safety, and Health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351" y="1825625"/>
            <a:ext cx="7886700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sz="2800" dirty="0" smtClean="0"/>
              <a:t>Team Assessment on how </a:t>
            </a:r>
            <a:r>
              <a:rPr lang="en-US" sz="2800" dirty="0"/>
              <a:t>to </a:t>
            </a:r>
            <a:r>
              <a:rPr lang="en-US" sz="2800" dirty="0" smtClean="0"/>
              <a:t>incorporate </a:t>
            </a:r>
            <a:r>
              <a:rPr lang="en-US" sz="2800" dirty="0"/>
              <a:t>EHS into the MRL body of knowledge (BOK</a:t>
            </a:r>
            <a:r>
              <a:rPr lang="en-US" sz="2800" dirty="0" smtClean="0"/>
              <a:t>)</a:t>
            </a:r>
          </a:p>
          <a:p>
            <a:pPr marL="1200150" lvl="2" indent="-285750"/>
            <a:r>
              <a:rPr lang="en-US" sz="2600" dirty="0"/>
              <a:t>We voted strongly in favor of SHE</a:t>
            </a:r>
          </a:p>
          <a:p>
            <a:pPr marL="1200150" lvl="2" indent="-285750"/>
            <a:r>
              <a:rPr lang="en-US" sz="2600" dirty="0" smtClean="0"/>
              <a:t>Integrated into the threads with modifications</a:t>
            </a:r>
          </a:p>
          <a:p>
            <a:pPr marL="1200150" lvl="2" indent="-285750"/>
            <a:r>
              <a:rPr lang="en-US" sz="2600" dirty="0" smtClean="0"/>
              <a:t>Explanations and explicit questions in the Users Guide with supporting language in the Deskbook</a:t>
            </a:r>
          </a:p>
          <a:p>
            <a:pPr marL="1200150" lvl="2" indent="-285750"/>
            <a:r>
              <a:rPr lang="en-US" sz="2600" dirty="0" smtClean="0"/>
              <a:t>Mapping of additional metrics (augmentation via additional questions or threads/sub-threads)</a:t>
            </a:r>
            <a:endParaRPr lang="en-US" sz="2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81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015" y="365126"/>
            <a:ext cx="8196349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Workshop Feedback</a:t>
            </a:r>
            <a:br>
              <a:rPr lang="en-US" dirty="0" smtClean="0"/>
            </a:br>
            <a:r>
              <a:rPr lang="en-US" sz="3100" dirty="0" smtClean="0"/>
              <a:t>MRL WG 2018 Activities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Team Recommendations</a:t>
            </a:r>
          </a:p>
          <a:p>
            <a:pPr lvl="2"/>
            <a:r>
              <a:rPr lang="en-US" dirty="0" smtClean="0"/>
              <a:t>MRL Users Guide language updates (terms, definitions, and include intent, and what is not intended)</a:t>
            </a:r>
          </a:p>
          <a:p>
            <a:pPr lvl="2"/>
            <a:r>
              <a:rPr lang="en-US" dirty="0" smtClean="0"/>
              <a:t>Industrial Security (e.g., cyber security, etc.) </a:t>
            </a:r>
          </a:p>
          <a:p>
            <a:pPr lvl="2"/>
            <a:r>
              <a:rPr lang="en-US" dirty="0" smtClean="0"/>
              <a:t>Special Topics discussions and framework (e.g., Key Characteristics,  Process Capability, Design Producibility and other ilities [to include HF&amp;E], etc.) Users Guide</a:t>
            </a:r>
          </a:p>
          <a:p>
            <a:pPr lvl="2"/>
            <a:r>
              <a:rPr lang="en-US" dirty="0" smtClean="0"/>
              <a:t>Examine use of  DoD and industry “special terminology” (i.e., AoA)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Better and bounded definition of “Special Handling”  (there may be other terms needing bounding)</a:t>
            </a:r>
          </a:p>
          <a:p>
            <a:pPr lvl="2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70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015" y="365126"/>
            <a:ext cx="8196349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Overall Feedback on Workshop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Team Assessment of workshop (comments/suggestions)</a:t>
            </a:r>
          </a:p>
          <a:p>
            <a:pPr lvl="2"/>
            <a:r>
              <a:rPr lang="en-US" dirty="0" smtClean="0"/>
              <a:t>Two day format better matched the volume of work</a:t>
            </a:r>
          </a:p>
          <a:p>
            <a:pPr lvl="2"/>
            <a:r>
              <a:rPr lang="en-US" dirty="0" smtClean="0"/>
              <a:t>Continue to use technique of smaller groups</a:t>
            </a:r>
          </a:p>
          <a:p>
            <a:pPr lvl="2"/>
            <a:r>
              <a:rPr lang="en-US" dirty="0" smtClean="0"/>
              <a:t>Have SME meet with the group to discuss the topic and take questions</a:t>
            </a:r>
          </a:p>
          <a:p>
            <a:pPr lvl="2"/>
            <a:r>
              <a:rPr lang="en-US" dirty="0" err="1" smtClean="0"/>
              <a:t>Sitrep</a:t>
            </a:r>
            <a:r>
              <a:rPr lang="en-US" dirty="0" smtClean="0"/>
              <a:t> at the end of day one</a:t>
            </a:r>
          </a:p>
          <a:p>
            <a:pPr lvl="2"/>
            <a:r>
              <a:rPr lang="en-US" dirty="0" smtClean="0"/>
              <a:t>Desire to shorten the “design cycle” for MRLs  (would this be part of formalizing the process?)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65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148676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job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35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372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The Dream Team </vt:lpstr>
      <vt:lpstr>Team Members</vt:lpstr>
      <vt:lpstr>Feedback on Proposed Matrix Change MRL 1-3 Criteria additions/changes</vt:lpstr>
      <vt:lpstr>Feedback on Proposed Matrix Change MRL 4 Criteria changes</vt:lpstr>
      <vt:lpstr>Feedback on Proposed AS6500/MRL Integration to MRL Deskbook</vt:lpstr>
      <vt:lpstr>Workshop Feedback Environmental, Safety, and Health</vt:lpstr>
      <vt:lpstr>Workshop Feedback MRL WG 2018 Activities</vt:lpstr>
      <vt:lpstr>Overall Feedback on Workshop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Name (e.g. S&amp;T, Limited Prod., Sustainment, Industry)</dc:title>
  <dc:creator>gary stanley</dc:creator>
  <cp:lastModifiedBy>APT</cp:lastModifiedBy>
  <cp:revision>42</cp:revision>
  <dcterms:created xsi:type="dcterms:W3CDTF">2015-08-06T14:30:24Z</dcterms:created>
  <dcterms:modified xsi:type="dcterms:W3CDTF">2017-09-27T17:31:49Z</dcterms:modified>
</cp:coreProperties>
</file>